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4" r:id="rId3"/>
    <p:sldId id="265" r:id="rId4"/>
    <p:sldId id="266" r:id="rId5"/>
    <p:sldId id="267" r:id="rId6"/>
    <p:sldId id="268" r:id="rId7"/>
    <p:sldId id="269" r:id="rId8"/>
    <p:sldId id="273" r:id="rId9"/>
    <p:sldId id="270" r:id="rId10"/>
    <p:sldId id="271" r:id="rId11"/>
    <p:sldId id="272" r:id="rId12"/>
    <p:sldId id="259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3" autoAdjust="0"/>
    <p:restoredTop sz="99110" autoAdjust="0"/>
  </p:normalViewPr>
  <p:slideViewPr>
    <p:cSldViewPr snapToGrid="0">
      <p:cViewPr varScale="1">
        <p:scale>
          <a:sx n="73" d="100"/>
          <a:sy n="73" d="100"/>
        </p:scale>
        <p:origin x="-576" y="-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20.jpeg>
</file>

<file path=ppt/media/image21.jpeg>
</file>

<file path=ppt/media/image2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82510" y="4945487"/>
            <a:ext cx="63312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Indonesia Computer University </a:t>
            </a:r>
          </a:p>
          <a:p>
            <a:pPr algn="ctr"/>
            <a:r>
              <a:rPr lang="en-US" sz="24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Faculty of Engineering and Computer Science</a:t>
            </a:r>
          </a:p>
          <a:p>
            <a:pPr algn="ctr"/>
            <a:r>
              <a:rPr lang="en-US" sz="24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Informatics Engineering  </a:t>
            </a:r>
          </a:p>
          <a:p>
            <a:pPr algn="ctr"/>
            <a:endParaRPr lang="en-US" sz="24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00078" y="3372172"/>
            <a:ext cx="58598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Made By</a:t>
            </a:r>
            <a:endParaRPr lang="en-US" sz="1600" dirty="0"/>
          </a:p>
          <a:p>
            <a:pPr algn="ctr"/>
            <a:r>
              <a:rPr lang="en-US" sz="2400" b="1" dirty="0" smtClean="0"/>
              <a:t>Glasses </a:t>
            </a:r>
            <a:r>
              <a:rPr lang="en-US" sz="2400" b="1" dirty="0" smtClean="0"/>
              <a:t>Team</a:t>
            </a:r>
          </a:p>
          <a:p>
            <a:pPr algn="ctr"/>
            <a:r>
              <a:rPr lang="en-US" sz="2400" b="1" dirty="0" smtClean="0"/>
              <a:t> </a:t>
            </a:r>
            <a:endParaRPr lang="en-US" sz="24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4935" y="2266517"/>
            <a:ext cx="3509075" cy="857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92262" y="275643"/>
            <a:ext cx="119344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92D050"/>
                </a:solidFill>
                <a:latin typeface="Arial Black" pitchFamily="34" charset="0"/>
              </a:rPr>
              <a:t>Marimagang.com as Media </a:t>
            </a:r>
          </a:p>
          <a:p>
            <a:pPr algn="ctr"/>
            <a:r>
              <a:rPr lang="en-US" sz="3600" dirty="0" smtClean="0">
                <a:solidFill>
                  <a:srgbClr val="92D050"/>
                </a:solidFill>
                <a:latin typeface="Arial Black" pitchFamily="34" charset="0"/>
              </a:rPr>
              <a:t>for Seeking Internship Place and Student Monitoring</a:t>
            </a:r>
            <a:endParaRPr lang="en-US" sz="3600" dirty="0">
              <a:solidFill>
                <a:srgbClr val="92D05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5784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IBM\Desktop\Happy-law-school-student-223x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4449711"/>
            <a:ext cx="1790163" cy="2408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Users\IBM\Desktop\images (1)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4880" y="5512158"/>
            <a:ext cx="2067120" cy="1343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1468193"/>
          </a:xfrm>
          <a:prstGeom prst="rect">
            <a:avLst/>
          </a:prstGeom>
          <a:solidFill>
            <a:srgbClr val="00B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kern="0" dirty="0" smtClean="0">
                <a:solidFill>
                  <a:sysClr val="window" lastClr="FFFFFF"/>
                </a:solidFill>
                <a:latin typeface="Segoe WP" panose="020B0502040204020203" pitchFamily="34" charset="0"/>
                <a:cs typeface="Segoe WP" panose="020B0502040204020203" pitchFamily="34" charset="0"/>
              </a:rPr>
              <a:t>Process Model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kern="0" dirty="0">
                <a:solidFill>
                  <a:sysClr val="window" lastClr="FFFFFF"/>
                </a:solidFill>
                <a:latin typeface="Segoe WP" panose="020B0502040204020203" pitchFamily="34" charset="0"/>
                <a:cs typeface="Segoe WP" panose="020B0502040204020203" pitchFamily="34" charset="0"/>
              </a:rPr>
              <a:t>(</a:t>
            </a:r>
            <a:r>
              <a:rPr lang="en-US" sz="4400" b="1" kern="0" dirty="0" smtClean="0">
                <a:solidFill>
                  <a:sysClr val="window" lastClr="FFFFFF"/>
                </a:solidFill>
                <a:latin typeface="Segoe WP" panose="020B0502040204020203" pitchFamily="34" charset="0"/>
                <a:cs typeface="Segoe WP" panose="020B0502040204020203" pitchFamily="34" charset="0"/>
              </a:rPr>
              <a:t>Use Case)</a:t>
            </a:r>
            <a:r>
              <a:rPr kumimoji="0" 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Segoe WP" panose="020B0502040204020203" pitchFamily="34" charset="0"/>
                <a:ea typeface="+mn-ea"/>
                <a:cs typeface="Segoe WP" panose="020B0502040204020203" pitchFamily="34" charset="0"/>
              </a:rPr>
              <a:t> </a:t>
            </a:r>
            <a:endParaRPr kumimoji="0" lang="en-US" sz="4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Segoe WP" panose="020B0502040204020203" pitchFamily="34" charset="0"/>
              <a:ea typeface="+mn-ea"/>
              <a:cs typeface="Segoe WP" panose="020B0502040204020203" pitchFamily="34" charset="0"/>
            </a:endParaRPr>
          </a:p>
        </p:txBody>
      </p:sp>
      <p:pic>
        <p:nvPicPr>
          <p:cNvPr id="6" name="Picture 5" descr="C:\Users\IBM\Desktop\Main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9714" y="1468194"/>
            <a:ext cx="7186411" cy="53875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75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IBM\Desktop\Happy-law-school-student-223x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4449711"/>
            <a:ext cx="1790163" cy="2408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Users\IBM\Desktop\images (1)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4880" y="5512158"/>
            <a:ext cx="2067120" cy="1343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1468193"/>
          </a:xfrm>
          <a:prstGeom prst="rect">
            <a:avLst/>
          </a:prstGeom>
          <a:solidFill>
            <a:srgbClr val="92D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kern="0" dirty="0" smtClean="0">
                <a:solidFill>
                  <a:sysClr val="window" lastClr="FFFFFF"/>
                </a:solidFill>
                <a:latin typeface="Segoe WP" panose="020B0502040204020203" pitchFamily="34" charset="0"/>
                <a:cs typeface="Segoe WP" panose="020B0502040204020203" pitchFamily="34" charset="0"/>
              </a:rPr>
              <a:t>Data Model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kern="0" dirty="0" smtClean="0">
                <a:solidFill>
                  <a:sysClr val="window" lastClr="FFFFFF"/>
                </a:solidFill>
                <a:latin typeface="Segoe WP" panose="020B0502040204020203" pitchFamily="34" charset="0"/>
                <a:cs typeface="Segoe WP" panose="020B0502040204020203" pitchFamily="34" charset="0"/>
              </a:rPr>
              <a:t>(Relation Scheme)</a:t>
            </a:r>
            <a:r>
              <a:rPr kumimoji="0" 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Segoe WP" panose="020B0502040204020203" pitchFamily="34" charset="0"/>
                <a:ea typeface="+mn-ea"/>
                <a:cs typeface="Segoe WP" panose="020B0502040204020203" pitchFamily="34" charset="0"/>
              </a:rPr>
              <a:t> </a:t>
            </a:r>
            <a:endParaRPr kumimoji="0" lang="en-US" sz="4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Segoe WP" panose="020B0502040204020203" pitchFamily="34" charset="0"/>
              <a:ea typeface="+mn-ea"/>
              <a:cs typeface="Segoe WP" panose="020B0502040204020203" pitchFamily="34" charset="0"/>
            </a:endParaRPr>
          </a:p>
        </p:txBody>
      </p:sp>
      <p:pic>
        <p:nvPicPr>
          <p:cNvPr id="8" name="Picture 7" descr="C:\Users\IBM\Dropbox\File Kuliah\RPL\Tugas Besar\Bahan\10517055_10201757489329990_1282260615_n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072" y="1507382"/>
            <a:ext cx="6910251" cy="52069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3193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4647" y="631707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Apps DEMO </a:t>
            </a:r>
            <a:endParaRPr lang="en-US" sz="6000" dirty="0"/>
          </a:p>
        </p:txBody>
      </p:sp>
      <p:pic>
        <p:nvPicPr>
          <p:cNvPr id="4" name="Picture 8" descr="st_0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1345" y="2266248"/>
            <a:ext cx="1752601" cy="28503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772955" y="5316397"/>
            <a:ext cx="49744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www.marimagang.com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8701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 noChangeArrowheads="1"/>
          </p:cNvSpPr>
          <p:nvPr/>
        </p:nvSpPr>
        <p:spPr bwMode="auto">
          <a:xfrm>
            <a:off x="2009104" y="3870099"/>
            <a:ext cx="8474299" cy="634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9pPr>
          </a:lstStyle>
          <a:p>
            <a:pPr algn="ctr" eaLnBrk="1" hangingPunct="1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PMingLiU" pitchFamily="18" charset="-120"/>
              </a:rPr>
              <a:t>Success start from 99% of effort and 1% of luck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ea typeface="PMingLiU" pitchFamily="18" charset="-120"/>
            </a:endParaRPr>
          </a:p>
          <a:p>
            <a:pPr algn="ctr" eaLnBrk="1" hangingPunct="1"/>
            <a:r>
              <a:rPr lang="en-US" dirty="0" smtClean="0">
                <a:solidFill>
                  <a:schemeClr val="tx1">
                    <a:lumMod val="65000"/>
                  </a:schemeClr>
                </a:solidFill>
                <a:ea typeface="PMingLiU" pitchFamily="18" charset="-120"/>
              </a:rPr>
              <a:t>--</a:t>
            </a:r>
            <a:r>
              <a:rPr lang="en-US" i="1" dirty="0" smtClean="0">
                <a:solidFill>
                  <a:schemeClr val="tx1">
                    <a:lumMod val="65000"/>
                  </a:schemeClr>
                </a:solidFill>
                <a:ea typeface="PMingLiU" pitchFamily="18" charset="-120"/>
              </a:rPr>
              <a:t>Albert Einstein--</a:t>
            </a:r>
            <a:endParaRPr lang="en-US" dirty="0">
              <a:solidFill>
                <a:schemeClr val="tx1">
                  <a:lumMod val="65000"/>
                </a:schemeClr>
              </a:solidFill>
              <a:ea typeface="PMingLiU" pitchFamily="18" charset="-12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000" y="2012479"/>
            <a:ext cx="3509075" cy="857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ontent Placeholder 2"/>
          <p:cNvSpPr txBox="1">
            <a:spLocks noChangeArrowheads="1"/>
          </p:cNvSpPr>
          <p:nvPr/>
        </p:nvSpPr>
        <p:spPr bwMode="auto">
          <a:xfrm>
            <a:off x="2161504" y="2953552"/>
            <a:ext cx="8474299" cy="634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  <a:ea typeface="MS PGothic" pitchFamily="34" charset="-128"/>
              </a:defRPr>
            </a:lvl9pPr>
          </a:lstStyle>
          <a:p>
            <a:pPr algn="ctr" eaLnBrk="1" hangingPunct="1"/>
            <a:r>
              <a:rPr lang="en-US" sz="3600" dirty="0" smtClean="0">
                <a:solidFill>
                  <a:srgbClr val="FFC000"/>
                </a:solidFill>
                <a:ea typeface="PMingLiU" pitchFamily="18" charset="-120"/>
              </a:rPr>
              <a:t>Thanks For Your Attention…</a:t>
            </a:r>
            <a:endParaRPr lang="en-US" sz="3600" dirty="0">
              <a:solidFill>
                <a:srgbClr val="FFC000"/>
              </a:solidFill>
              <a:ea typeface="PMingLiU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33351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56" y="2732963"/>
            <a:ext cx="1512389" cy="201652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990" y="2694130"/>
            <a:ext cx="1645932" cy="209418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2033" y="2655297"/>
            <a:ext cx="1568058" cy="209418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654" y="2694130"/>
            <a:ext cx="1715711" cy="209418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477" y="2777812"/>
            <a:ext cx="1615409" cy="210705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9" name="Picture 6" descr="C:\Users\IBM\Desktop\black-and-white-sunglass-frames-hi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5150" y="402579"/>
            <a:ext cx="1795383" cy="673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015876" y="948681"/>
            <a:ext cx="42739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92D050"/>
                </a:solidFill>
              </a:rPr>
              <a:t>Glasses Team</a:t>
            </a:r>
            <a:endParaRPr lang="en-US" sz="4800" b="1" dirty="0">
              <a:solidFill>
                <a:srgbClr val="92D05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30578" y="4954927"/>
            <a:ext cx="2244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Ahmad </a:t>
            </a:r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Paudji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H.S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58956" y="4972735"/>
            <a:ext cx="15440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Ismail </a:t>
            </a:r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Zakky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922033" y="4977480"/>
            <a:ext cx="15680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Andrew Toy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986743" y="4995288"/>
            <a:ext cx="12875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Handoyo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137008" y="5000033"/>
            <a:ext cx="1911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Wupi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Ocktavia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39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 descr="http://www.shivajicollegeia.com/Images/happy%20students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" y="143693"/>
            <a:ext cx="12191999" cy="662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3468921" y="4830719"/>
            <a:ext cx="2873829" cy="1645194"/>
          </a:xfrm>
          <a:prstGeom prst="rect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CC66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889837" y="4870132"/>
            <a:ext cx="2031996" cy="119525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 panose="020B0603020202020204" pitchFamily="34" charset="0"/>
              </a:rPr>
              <a:t>4.8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 panose="020B0603020202020204" pitchFamily="34" charset="0"/>
              </a:rPr>
              <a:t> Billion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rebuchet MS" panose="020B0603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342750" y="4830719"/>
            <a:ext cx="5849257" cy="1630680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Segoe WP" panose="020B0502040204020203" pitchFamily="34" charset="0"/>
                <a:ea typeface="PMingLiU" panose="02020500000000000000" pitchFamily="18" charset="-120"/>
                <a:cs typeface="Segoe WP" panose="020B0502040204020203" pitchFamily="34" charset="0"/>
              </a:rPr>
              <a:t>Every year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Segoe WP" panose="020B0502040204020203" pitchFamily="34" charset="0"/>
                <a:ea typeface="PMingLiU" panose="02020500000000000000" pitchFamily="18" charset="-120"/>
                <a:cs typeface="Segoe WP" panose="020B0502040204020203" pitchFamily="34" charset="0"/>
              </a:rPr>
              <a:t> many students need to get internship 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Segoe WP" panose="020B0502040204020203" pitchFamily="34" charset="0"/>
              <a:ea typeface="PMingLiU" panose="02020500000000000000" pitchFamily="18" charset="-120"/>
              <a:cs typeface="Segoe WP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38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3468921" y="4830719"/>
            <a:ext cx="2873829" cy="1645194"/>
          </a:xfrm>
          <a:prstGeom prst="rect">
            <a:avLst/>
          </a:prstGeom>
          <a:solidFill>
            <a:srgbClr val="00B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CC66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721994" y="4934526"/>
            <a:ext cx="2199839" cy="122157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cap="none" dirty="0" smtClean="0">
                <a:ln>
                  <a:noFill/>
                </a:ln>
                <a:solidFill>
                  <a:sysClr val="window" lastClr="FFFFFF"/>
                </a:solidFill>
                <a:effectLst/>
                <a:latin typeface="Trebuchet MS" panose="020B0603020202020204" pitchFamily="34" charset="0"/>
              </a:rPr>
              <a:t>131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 panose="020B0603020202020204" pitchFamily="34" charset="0"/>
              </a:rPr>
              <a:t> thousand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rebuchet MS" panose="020B0603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342750" y="4830719"/>
            <a:ext cx="5849257" cy="1630680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rgbClr val="70AD47">
                    <a:lumMod val="50000"/>
                  </a:srgbClr>
                </a:solidFill>
                <a:latin typeface="Segoe WP" panose="020B0502040204020203" pitchFamily="34" charset="0"/>
                <a:ea typeface="PMingLiU" panose="02020500000000000000" pitchFamily="18" charset="-120"/>
                <a:cs typeface="Segoe WP" panose="020B0502040204020203" pitchFamily="34" charset="0"/>
              </a:rPr>
              <a:t>Indonesia has a lot of state and private companies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Segoe WP" panose="020B0502040204020203" pitchFamily="34" charset="0"/>
              <a:ea typeface="PMingLiU" panose="02020500000000000000" pitchFamily="18" charset="-120"/>
              <a:cs typeface="Segoe WP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97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82789" y="2364598"/>
            <a:ext cx="8001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itchFamily="34" charset="0"/>
              </a:rPr>
              <a:t>Anyone can help me to </a:t>
            </a:r>
            <a:r>
              <a:rPr lang="en-US" sz="4400" dirty="0" smtClean="0">
                <a:solidFill>
                  <a:srgbClr val="92D050"/>
                </a:solidFill>
                <a:latin typeface="Arial Black" pitchFamily="34" charset="0"/>
              </a:rPr>
              <a:t>find</a:t>
            </a:r>
            <a:r>
              <a:rPr lang="en-US" sz="4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itchFamily="34" charset="0"/>
              </a:rPr>
              <a:t> </a:t>
            </a:r>
          </a:p>
          <a:p>
            <a:pPr algn="just"/>
            <a:r>
              <a:rPr lang="en-US" sz="4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itchFamily="34" charset="0"/>
              </a:rPr>
              <a:t>internship place  ?</a:t>
            </a:r>
            <a:endParaRPr lang="en-US" sz="4000" dirty="0">
              <a:solidFill>
                <a:schemeClr val="accent1">
                  <a:lumMod val="60000"/>
                  <a:lumOff val="40000"/>
                </a:schemeClr>
              </a:solidFill>
              <a:latin typeface="Arial Black" pitchFamily="34" charset="0"/>
            </a:endParaRPr>
          </a:p>
        </p:txBody>
      </p:sp>
      <p:pic>
        <p:nvPicPr>
          <p:cNvPr id="6146" name="Picture 2" descr="http://www.eduinreview.com/files/review_logos/confused-college-studen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75" y="1892684"/>
            <a:ext cx="2190750" cy="312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907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71516" y="2364597"/>
            <a:ext cx="9022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itchFamily="34" charset="0"/>
              </a:rPr>
              <a:t>Is there any</a:t>
            </a:r>
            <a:r>
              <a:rPr lang="en-US" sz="3600" dirty="0" smtClean="0">
                <a:solidFill>
                  <a:srgbClr val="92D050"/>
                </a:solidFill>
                <a:latin typeface="Arial Black" pitchFamily="34" charset="0"/>
              </a:rPr>
              <a:t> tools </a:t>
            </a:r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itchFamily="34" charset="0"/>
              </a:rPr>
              <a:t>which can help me for </a:t>
            </a:r>
            <a:r>
              <a:rPr lang="en-US" sz="3600" dirty="0" smtClean="0">
                <a:solidFill>
                  <a:srgbClr val="92D050"/>
                </a:solidFill>
                <a:latin typeface="Arial Black" pitchFamily="34" charset="0"/>
              </a:rPr>
              <a:t>monitoring</a:t>
            </a:r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itchFamily="34" charset="0"/>
              </a:rPr>
              <a:t> &amp; </a:t>
            </a:r>
            <a:r>
              <a:rPr lang="en-US" sz="3600" dirty="0" smtClean="0">
                <a:solidFill>
                  <a:srgbClr val="92D050"/>
                </a:solidFill>
                <a:latin typeface="Arial Black" pitchFamily="34" charset="0"/>
              </a:rPr>
              <a:t>controlling</a:t>
            </a:r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itchFamily="34" charset="0"/>
              </a:rPr>
              <a:t> my student ?</a:t>
            </a:r>
            <a:endParaRPr lang="en-US" sz="3600" dirty="0">
              <a:solidFill>
                <a:schemeClr val="accent1">
                  <a:lumMod val="60000"/>
                  <a:lumOff val="40000"/>
                </a:schemeClr>
              </a:solidFill>
              <a:latin typeface="Arial Black" pitchFamily="34" charset="0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823" y="2537657"/>
            <a:ext cx="2275268" cy="14082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9544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68594" y="2222204"/>
            <a:ext cx="9022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itchFamily="34" charset="0"/>
              </a:rPr>
              <a:t>Here is </a:t>
            </a:r>
            <a:r>
              <a:rPr lang="en-US" sz="4800" b="1" dirty="0" smtClean="0">
                <a:solidFill>
                  <a:srgbClr val="92D050"/>
                </a:solidFill>
                <a:latin typeface="Arial Black" pitchFamily="34" charset="0"/>
              </a:rPr>
              <a:t>solution</a:t>
            </a:r>
            <a:r>
              <a:rPr lang="en-US" sz="4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itchFamily="34" charset="0"/>
              </a:rPr>
              <a:t> for you ….</a:t>
            </a:r>
            <a:endParaRPr lang="en-US" sz="4400" dirty="0">
              <a:solidFill>
                <a:schemeClr val="accent1">
                  <a:lumMod val="60000"/>
                  <a:lumOff val="40000"/>
                </a:schemeClr>
              </a:solidFill>
              <a:latin typeface="Arial Black" pitchFamily="34" charset="0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7540" y="3088014"/>
            <a:ext cx="3177654" cy="7763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4" name="Picture 2" descr="C:\Users\IBM\Desktop\Happy-law-school-student-223x3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00743"/>
            <a:ext cx="2421228" cy="325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Users\IBM\Desktop\images (1)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5369886"/>
            <a:ext cx="228600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688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68193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kern="0" dirty="0" smtClean="0">
                <a:solidFill>
                  <a:sysClr val="window" lastClr="FFFFFF"/>
                </a:solidFill>
                <a:latin typeface="Segoe WP" panose="020B0502040204020203" pitchFamily="34" charset="0"/>
                <a:cs typeface="Segoe WP" panose="020B0502040204020203" pitchFamily="34" charset="0"/>
              </a:rPr>
              <a:t>Apps User</a:t>
            </a:r>
            <a:endParaRPr kumimoji="0" lang="en-US" sz="4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Segoe WP" panose="020B0502040204020203" pitchFamily="34" charset="0"/>
              <a:ea typeface="+mn-ea"/>
              <a:cs typeface="Segoe WP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50910" y="2662284"/>
            <a:ext cx="2873829" cy="1645194"/>
          </a:xfrm>
          <a:prstGeom prst="rect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CC66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471826" y="3315226"/>
            <a:ext cx="2031996" cy="119525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rebuchet MS" panose="020B0603020202020204" pitchFamily="34" charset="0"/>
              </a:rPr>
              <a:t>Employer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rebuchet MS" panose="020B0603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508213" y="2662284"/>
            <a:ext cx="2873829" cy="1645194"/>
          </a:xfrm>
          <a:prstGeom prst="rect">
            <a:avLst/>
          </a:prstGeom>
          <a:solidFill>
            <a:srgbClr val="92D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CC66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929129" y="3360425"/>
            <a:ext cx="2031996" cy="1195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defTabSz="914400">
              <a:spcBef>
                <a:spcPts val="0"/>
              </a:spcBef>
              <a:defRPr/>
            </a:pPr>
            <a:r>
              <a:rPr lang="en-US" kern="0" cap="none" dirty="0" smtClean="0">
                <a:ln>
                  <a:noFill/>
                </a:ln>
                <a:solidFill>
                  <a:sysClr val="window" lastClr="FFFFFF"/>
                </a:solidFill>
                <a:effectLst/>
                <a:latin typeface="Trebuchet MS" panose="020B0603020202020204" pitchFamily="34" charset="0"/>
              </a:rPr>
              <a:t>Student</a:t>
            </a:r>
            <a:endParaRPr lang="en-US" kern="0" cap="none" dirty="0">
              <a:ln>
                <a:noFill/>
              </a:ln>
              <a:solidFill>
                <a:sysClr val="window" lastClr="FFFFFF"/>
              </a:solidFill>
              <a:effectLst/>
              <a:latin typeface="Trebuchet MS" panose="020B0603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50909" y="4547289"/>
            <a:ext cx="2873829" cy="1645194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CC66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508212" y="4547289"/>
            <a:ext cx="2873829" cy="1645194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CC66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3174274" y="5164147"/>
            <a:ext cx="2599509" cy="1195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defTabSz="914400">
              <a:spcBef>
                <a:spcPts val="0"/>
              </a:spcBef>
              <a:defRPr/>
            </a:pPr>
            <a:r>
              <a:rPr lang="en-US" sz="2800" kern="0" cap="none" dirty="0" smtClean="0">
                <a:ln>
                  <a:noFill/>
                </a:ln>
                <a:solidFill>
                  <a:sysClr val="window" lastClr="FFFFFF"/>
                </a:solidFill>
                <a:effectLst/>
                <a:latin typeface="Trebuchet MS" panose="020B0603020202020204" pitchFamily="34" charset="0"/>
              </a:rPr>
              <a:t>Administrator</a:t>
            </a:r>
            <a:endParaRPr lang="en-US" sz="2800" kern="0" cap="none" dirty="0">
              <a:ln>
                <a:noFill/>
              </a:ln>
              <a:solidFill>
                <a:sysClr val="window" lastClr="FFFFFF"/>
              </a:solidFill>
              <a:effectLst/>
              <a:latin typeface="Trebuchet MS" panose="020B0603020202020204" pitchFamily="34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929129" y="5216768"/>
            <a:ext cx="2031996" cy="1195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defTabSz="914400">
              <a:spcBef>
                <a:spcPts val="0"/>
              </a:spcBef>
              <a:defRPr/>
            </a:pPr>
            <a:r>
              <a:rPr lang="en-US" kern="0" cap="none" dirty="0" smtClean="0">
                <a:ln>
                  <a:noFill/>
                </a:ln>
                <a:solidFill>
                  <a:sysClr val="window" lastClr="FFFFFF"/>
                </a:solidFill>
                <a:effectLst/>
                <a:latin typeface="Trebuchet MS" panose="020B0603020202020204" pitchFamily="34" charset="0"/>
              </a:rPr>
              <a:t>Visitor</a:t>
            </a:r>
            <a:endParaRPr lang="en-US" kern="0" cap="none" dirty="0">
              <a:ln>
                <a:noFill/>
              </a:ln>
              <a:solidFill>
                <a:sysClr val="window" lastClr="FFFFFF"/>
              </a:solidFill>
              <a:effectLst/>
              <a:latin typeface="Trebuchet MS" panose="020B0603020202020204" pitchFamily="34" charset="0"/>
            </a:endParaRPr>
          </a:p>
        </p:txBody>
      </p:sp>
      <p:pic>
        <p:nvPicPr>
          <p:cNvPr id="1026" name="Picture 2" descr="Casual male user symbo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0837" y="2835233"/>
            <a:ext cx="829357" cy="829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IBM\Downloads\male157 (1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8014" y="4589147"/>
            <a:ext cx="1015873" cy="101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IBM\Downloads\graduate2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8000" y="2728911"/>
            <a:ext cx="1015873" cy="101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IBM\Downloads\group49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391" y="4596801"/>
            <a:ext cx="1015873" cy="101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53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IBM\Desktop\Happy-law-school-student-223x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00743"/>
            <a:ext cx="2421228" cy="325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Users\IBM\Desktop\images (1)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5369886"/>
            <a:ext cx="228600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1468193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Segoe WP" panose="020B0502040204020203" pitchFamily="34" charset="0"/>
                <a:ea typeface="+mn-ea"/>
                <a:cs typeface="Segoe WP" panose="020B0502040204020203" pitchFamily="34" charset="0"/>
              </a:rPr>
              <a:t>Apps Functionality </a:t>
            </a:r>
            <a:endParaRPr kumimoji="0" lang="en-US" sz="4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Segoe WP" panose="020B0502040204020203" pitchFamily="34" charset="0"/>
              <a:ea typeface="+mn-ea"/>
              <a:cs typeface="Segoe WP" panose="020B0502040204020203" pitchFamily="34" charset="0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0856" y="1844338"/>
            <a:ext cx="6469510" cy="4129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452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TC103457485[[fn=Mesh]]</Template>
  <TotalTime>253</TotalTime>
  <Words>133</Words>
  <Application>Microsoft Office PowerPoint</Application>
  <PresentationFormat>Custom</PresentationFormat>
  <Paragraphs>37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Mesh</vt:lpstr>
      <vt:lpstr>PowerPoint Presentation</vt:lpstr>
      <vt:lpstr>PowerPoint Presentation</vt:lpstr>
      <vt:lpstr>4.8 Billion</vt:lpstr>
      <vt:lpstr>131 thousand</vt:lpstr>
      <vt:lpstr>PowerPoint Presentation</vt:lpstr>
      <vt:lpstr>PowerPoint Presentation</vt:lpstr>
      <vt:lpstr>PowerPoint Presentation</vt:lpstr>
      <vt:lpstr>Employer</vt:lpstr>
      <vt:lpstr>PowerPoint Presentation</vt:lpstr>
      <vt:lpstr>PowerPoint Presentation</vt:lpstr>
      <vt:lpstr>PowerPoint Presentation</vt:lpstr>
      <vt:lpstr>Apps DEMO 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APLIKASI SIMETRIS ENKRIPSI/DESKRIPSI MENGGUNAKAN BAHASA PEMROGRAMAN PHP</dc:title>
  <dc:creator>IBM</dc:creator>
  <cp:lastModifiedBy>Ahmad Paudji</cp:lastModifiedBy>
  <cp:revision>100</cp:revision>
  <dcterms:created xsi:type="dcterms:W3CDTF">2014-04-24T10:05:39Z</dcterms:created>
  <dcterms:modified xsi:type="dcterms:W3CDTF">2014-07-13T07:23:06Z</dcterms:modified>
</cp:coreProperties>
</file>

<file path=docProps/thumbnail.jpeg>
</file>